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7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4" r:id="rId15"/>
    <p:sldId id="272" r:id="rId16"/>
    <p:sldId id="273" r:id="rId17"/>
    <p:sldId id="275" r:id="rId18"/>
    <p:sldId id="276" r:id="rId19"/>
    <p:sldId id="277" r:id="rId20"/>
    <p:sldId id="279" r:id="rId21"/>
    <p:sldId id="280" r:id="rId22"/>
    <p:sldId id="281" r:id="rId23"/>
    <p:sldId id="282" r:id="rId24"/>
    <p:sldId id="284" r:id="rId25"/>
    <p:sldId id="285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汇报团队：瀚文哥哥说：太难了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</a:t>
            </a:r>
            <a:r>
              <a:rPr kumimoji="1" lang="zh-CN" altLang="en-US"/>
              <a:t>卢茜君、</a:t>
            </a:r>
            <a:r>
              <a:rPr kumimoji="1" lang="zh-CN" altLang="en-US" dirty="0"/>
              <a:t>赵梓清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负责规划项目整体进度安排，及项目的需求分析和系统整体功能模块概要设计。同时曹俊燚作为后端开发人员参与系统的编码实现过程，并且负责系统的最终打包上线工作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795</TotalTime>
  <Words>1540</Words>
  <Application>Microsoft Macintosh PowerPoint</Application>
  <PresentationFormat>宽屏</PresentationFormat>
  <Paragraphs>149</Paragraphs>
  <Slides>24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110</cp:revision>
  <dcterms:created xsi:type="dcterms:W3CDTF">2015-08-18T02:51:41Z</dcterms:created>
  <dcterms:modified xsi:type="dcterms:W3CDTF">2019-08-29T00:43:34Z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